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58" r:id="rId6"/>
    <p:sldId id="262" r:id="rId7"/>
    <p:sldId id="272" r:id="rId8"/>
    <p:sldId id="259" r:id="rId9"/>
    <p:sldId id="263" r:id="rId10"/>
    <p:sldId id="266" r:id="rId11"/>
    <p:sldId id="267" r:id="rId12"/>
    <p:sldId id="268" r:id="rId13"/>
    <p:sldId id="270" r:id="rId14"/>
    <p:sldId id="264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44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64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09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033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3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46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6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451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47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37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5421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4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0220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2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01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167A3-678D-444D-9A23-9E2BADD8FDD2}" type="datetimeFigureOut">
              <a:rPr lang="en-US" smtClean="0"/>
              <a:pPr/>
              <a:t>10/19/2017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94ECCE-CED0-4079-BB56-5AA9CE938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6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1752600"/>
            <a:ext cx="6600451" cy="19050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/>
            </a:r>
            <a:br>
              <a:rPr lang="en-US" sz="4800" dirty="0" smtClean="0">
                <a:solidFill>
                  <a:srgbClr val="C00000"/>
                </a:solidFill>
                <a:latin typeface="Algerian" panose="04020705040A02060702" pitchFamily="82" charset="0"/>
              </a:rPr>
            </a:br>
            <a:r>
              <a:rPr lang="en-US" sz="4800" dirty="0">
                <a:solidFill>
                  <a:srgbClr val="C00000"/>
                </a:solidFill>
                <a:latin typeface="Algerian" panose="04020705040A02060702" pitchFamily="82" charset="0"/>
              </a:rPr>
              <a:t/>
            </a:r>
            <a:br>
              <a:rPr lang="en-US" sz="4800" dirty="0">
                <a:solidFill>
                  <a:srgbClr val="C00000"/>
                </a:solidFill>
                <a:latin typeface="Algerian" panose="04020705040A02060702" pitchFamily="82" charset="0"/>
              </a:rPr>
            </a:br>
            <a:r>
              <a:rPr lang="en-US" sz="48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/>
            </a:r>
            <a:br>
              <a:rPr lang="en-US" sz="4800" dirty="0" smtClean="0">
                <a:solidFill>
                  <a:srgbClr val="C00000"/>
                </a:solidFill>
                <a:latin typeface="Algerian" panose="04020705040A02060702" pitchFamily="82" charset="0"/>
              </a:rPr>
            </a:br>
            <a:r>
              <a:rPr lang="en-US" sz="4800" dirty="0" smtClean="0">
                <a:solidFill>
                  <a:srgbClr val="C00000"/>
                </a:solidFill>
                <a:latin typeface="Algerian" panose="04020705040A02060702" pitchFamily="82" charset="0"/>
              </a:rPr>
              <a:t>Meeting Minutes</a:t>
            </a:r>
            <a:br>
              <a:rPr lang="en-US" sz="4800" dirty="0" smtClean="0">
                <a:solidFill>
                  <a:srgbClr val="C00000"/>
                </a:solidFill>
                <a:latin typeface="Algerian" panose="04020705040A02060702" pitchFamily="82" charset="0"/>
              </a:rPr>
            </a:br>
            <a:endParaRPr lang="en-US" sz="4800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3962400"/>
            <a:ext cx="6600451" cy="1941263"/>
          </a:xfrm>
        </p:spPr>
        <p:txBody>
          <a:bodyPr/>
          <a:lstStyle/>
          <a:p>
            <a:endParaRPr lang="en-US" dirty="0" smtClean="0"/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Technical Report Writing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ENG </a:t>
            </a:r>
            <a:r>
              <a:rPr lang="en-US" sz="2400" b="1" dirty="0" smtClean="0">
                <a:solidFill>
                  <a:srgbClr val="C00000"/>
                </a:solidFill>
              </a:rPr>
              <a:t>201</a:t>
            </a:r>
          </a:p>
          <a:p>
            <a:pPr algn="ctr"/>
            <a:endParaRPr 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82369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What is a Meeting?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meeting is said to take place when two or more than two persons meet.</a:t>
            </a:r>
          </a:p>
          <a:p>
            <a:r>
              <a:rPr lang="en-US" dirty="0" smtClean="0"/>
              <a:t>A meeting may be defined as the gathering together of two or more person by previous notice or by mutual agreement for discussion and transaction of some business.</a:t>
            </a:r>
          </a:p>
          <a:p>
            <a:r>
              <a:rPr lang="en-US" dirty="0" smtClean="0"/>
              <a:t>Types of Meeting – Formal and Informal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imag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4572000"/>
            <a:ext cx="3124200" cy="1712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Notice ?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notice is a document for intra organizational communication to give information about organizational activities or development to a number of different people.</a:t>
            </a:r>
          </a:p>
          <a:p>
            <a:r>
              <a:rPr lang="en-US" dirty="0" smtClean="0"/>
              <a:t>It is distributed around an organization or sometimes displayed on the notice board for everyone’s notice.</a:t>
            </a:r>
          </a:p>
          <a:p>
            <a:r>
              <a:rPr lang="en-US" dirty="0" smtClean="0"/>
              <a:t>A record of the message is kept safely.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Notice for convening a meeting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A notice for convening a meeting contains the following items:</a:t>
            </a:r>
          </a:p>
          <a:p>
            <a:r>
              <a:rPr lang="en-US" dirty="0" smtClean="0"/>
              <a:t>Name of organization</a:t>
            </a:r>
          </a:p>
          <a:p>
            <a:r>
              <a:rPr lang="en-US" dirty="0" smtClean="0"/>
              <a:t>Place of meeting</a:t>
            </a:r>
          </a:p>
          <a:p>
            <a:r>
              <a:rPr lang="en-US" dirty="0" smtClean="0"/>
              <a:t>Day, date, and time of meeting</a:t>
            </a:r>
          </a:p>
          <a:p>
            <a:r>
              <a:rPr lang="en-US" dirty="0" smtClean="0"/>
              <a:t>Type of meeting (Committee meeting, General meeting, Board of Directors meeting)</a:t>
            </a:r>
          </a:p>
          <a:p>
            <a:r>
              <a:rPr lang="en-US" dirty="0" smtClean="0"/>
              <a:t>Purpose of meeting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990600"/>
            <a:ext cx="6589199" cy="9144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What is an Agenda?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 agenda is an official list of items to be discussed at a particular meeting.</a:t>
            </a:r>
          </a:p>
          <a:p>
            <a:r>
              <a:rPr lang="en-US" dirty="0" smtClean="0"/>
              <a:t>The meeting agenda is a roadmap for the meeting. It gives a sense of purpose and direction to the meeting. </a:t>
            </a:r>
            <a:endParaRPr lang="en-US" dirty="0"/>
          </a:p>
          <a:p>
            <a:r>
              <a:rPr lang="en-US" dirty="0" smtClean="0"/>
              <a:t>It is generally prepared by the secretary of the organization in consultation with the chairman and distributed to the members before the meeting.</a:t>
            </a:r>
          </a:p>
          <a:p>
            <a:pPr>
              <a:buNone/>
            </a:pPr>
            <a:r>
              <a:rPr lang="en-US" dirty="0" smtClean="0"/>
              <a:t>                         </a:t>
            </a:r>
            <a:r>
              <a:rPr lang="en-US" sz="2000" b="1" dirty="0" smtClean="0"/>
              <a:t>Why needed?</a:t>
            </a:r>
          </a:p>
          <a:p>
            <a:r>
              <a:rPr lang="en-US" dirty="0" smtClean="0"/>
              <a:t>It is the professional way of conducting meetings.</a:t>
            </a:r>
          </a:p>
          <a:p>
            <a:r>
              <a:rPr lang="en-US" dirty="0" smtClean="0"/>
              <a:t>It imposes a structure on meetings.</a:t>
            </a:r>
          </a:p>
          <a:p>
            <a:r>
              <a:rPr lang="en-US" dirty="0" smtClean="0"/>
              <a:t>It facilitates the preparation of minutes.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533400"/>
            <a:ext cx="6589199" cy="9144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Format of an Agenda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Heading  (the name of the organization holding the meeting)</a:t>
            </a:r>
          </a:p>
          <a:p>
            <a:r>
              <a:rPr lang="en-US" dirty="0" smtClean="0"/>
              <a:t>Place, date, and time of meeting</a:t>
            </a:r>
          </a:p>
          <a:p>
            <a:r>
              <a:rPr lang="en-US" dirty="0" smtClean="0"/>
              <a:t>Apologies for absence</a:t>
            </a:r>
          </a:p>
          <a:p>
            <a:r>
              <a:rPr lang="en-US" dirty="0" smtClean="0"/>
              <a:t>Minutes of previous meeting</a:t>
            </a:r>
          </a:p>
          <a:p>
            <a:r>
              <a:rPr lang="en-US" dirty="0" smtClean="0"/>
              <a:t>Matters arising (only minor items)</a:t>
            </a:r>
          </a:p>
          <a:p>
            <a:r>
              <a:rPr lang="en-US" dirty="0" smtClean="0"/>
              <a:t>Special Items (to be discussed in the meeting)</a:t>
            </a:r>
          </a:p>
          <a:p>
            <a:r>
              <a:rPr lang="en-US" dirty="0" smtClean="0"/>
              <a:t>Any Other Business</a:t>
            </a:r>
          </a:p>
          <a:p>
            <a:r>
              <a:rPr lang="en-US" dirty="0" smtClean="0"/>
              <a:t>Date of next meeting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24110"/>
            <a:ext cx="7467600" cy="89989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Sample: </a:t>
            </a:r>
            <a:r>
              <a:rPr lang="en-US" sz="4000" b="1" dirty="0" smtClean="0">
                <a:solidFill>
                  <a:srgbClr val="C00000"/>
                </a:solidFill>
              </a:rPr>
              <a:t>Notice and Agenda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1800" dirty="0" smtClean="0"/>
              <a:t>                                 </a:t>
            </a:r>
            <a:r>
              <a:rPr lang="en-US" sz="2100" b="1" u="sng" dirty="0" smtClean="0"/>
              <a:t>NOTICE</a:t>
            </a:r>
            <a:endParaRPr lang="en-US" sz="2100" b="1" dirty="0" smtClean="0"/>
          </a:p>
          <a:p>
            <a:pPr>
              <a:buNone/>
            </a:pPr>
            <a:r>
              <a:rPr lang="en-US" sz="1800" dirty="0" smtClean="0"/>
              <a:t>                     </a:t>
            </a:r>
            <a:r>
              <a:rPr lang="en-US" sz="1800" b="1" u="sng" dirty="0" smtClean="0"/>
              <a:t>AL ZAMIL INDUSTRIAL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       All employees of the Marketing Department of Al </a:t>
            </a:r>
            <a:r>
              <a:rPr lang="en-US" sz="1800" dirty="0" err="1" smtClean="0"/>
              <a:t>Zamil</a:t>
            </a:r>
            <a:r>
              <a:rPr lang="en-US" sz="1800" dirty="0" smtClean="0"/>
              <a:t> </a:t>
            </a:r>
            <a:r>
              <a:rPr lang="en-US" sz="1800" dirty="0" err="1" smtClean="0"/>
              <a:t>Industiral</a:t>
            </a:r>
            <a:r>
              <a:rPr lang="en-US" sz="1800" dirty="0" smtClean="0"/>
              <a:t> are invited to attend the monthly meeting at 2.30pm on Thursday, the 26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October 2017 in the marketing manager’s office</a:t>
            </a:r>
          </a:p>
          <a:p>
            <a:pPr>
              <a:buNone/>
            </a:pPr>
            <a:r>
              <a:rPr lang="en-US" sz="1800" dirty="0" smtClean="0"/>
              <a:t>                     </a:t>
            </a:r>
            <a:r>
              <a:rPr lang="en-US" sz="1800" b="1" u="sng" dirty="0" smtClean="0"/>
              <a:t>Agenda</a:t>
            </a:r>
            <a:r>
              <a:rPr lang="en-US" sz="1800" dirty="0" smtClean="0"/>
              <a:t> </a:t>
            </a:r>
          </a:p>
          <a:p>
            <a:pPr lvl="0"/>
            <a:r>
              <a:rPr lang="en-US" sz="1800" dirty="0" smtClean="0"/>
              <a:t>Apologies for absence</a:t>
            </a:r>
          </a:p>
          <a:p>
            <a:pPr lvl="0"/>
            <a:r>
              <a:rPr lang="en-US" sz="1800" dirty="0" smtClean="0"/>
              <a:t>Matters arising</a:t>
            </a:r>
          </a:p>
          <a:p>
            <a:pPr lvl="0"/>
            <a:r>
              <a:rPr lang="en-US" sz="1800" dirty="0" smtClean="0"/>
              <a:t>Advertising Cost</a:t>
            </a:r>
          </a:p>
          <a:p>
            <a:pPr lvl="0"/>
            <a:r>
              <a:rPr lang="en-US" sz="1800" dirty="0" smtClean="0"/>
              <a:t>Dubai Trade Fair</a:t>
            </a:r>
          </a:p>
          <a:p>
            <a:pPr lvl="0"/>
            <a:r>
              <a:rPr lang="en-US" sz="1800" dirty="0" smtClean="0"/>
              <a:t>Sales Figure</a:t>
            </a:r>
          </a:p>
          <a:p>
            <a:pPr lvl="0"/>
            <a:r>
              <a:rPr lang="en-US" sz="1800" dirty="0" smtClean="0"/>
              <a:t>A.O.B. (bonus for the year)</a:t>
            </a:r>
          </a:p>
          <a:p>
            <a:pPr lvl="0"/>
            <a:r>
              <a:rPr lang="en-US" sz="1800" dirty="0" smtClean="0"/>
              <a:t>Conclusion </a:t>
            </a:r>
            <a:endParaRPr lang="en-US" sz="18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9760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Minutes of Meeting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Minutes of meeting are the official record of discussion held and decision taken at a meeting. They are generally written by the secretary of the committee and signed by both the secretary and the chairman.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</a:t>
            </a:r>
            <a:r>
              <a:rPr lang="en-US" sz="2000" b="1" dirty="0" smtClean="0"/>
              <a:t>Why needed?</a:t>
            </a:r>
          </a:p>
          <a:p>
            <a:pPr algn="just"/>
            <a:r>
              <a:rPr lang="en-US" dirty="0" smtClean="0"/>
              <a:t>Meeting minutes are useful because members of a meeting may forget what was decided at a meeting if there is no written record of the proceedings.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8236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Contents of Minutes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200400"/>
            <a:ext cx="6591985" cy="1981200"/>
          </a:xfrm>
        </p:spPr>
        <p:txBody>
          <a:bodyPr/>
          <a:lstStyle/>
          <a:p>
            <a:r>
              <a:rPr lang="en-US" dirty="0" smtClean="0"/>
              <a:t>The main points of discussion</a:t>
            </a:r>
          </a:p>
          <a:p>
            <a:r>
              <a:rPr lang="en-US" dirty="0" smtClean="0"/>
              <a:t>The conclusion reached</a:t>
            </a:r>
          </a:p>
          <a:p>
            <a:r>
              <a:rPr lang="en-US" dirty="0" smtClean="0"/>
              <a:t>The recommendations made</a:t>
            </a:r>
          </a:p>
          <a:p>
            <a:r>
              <a:rPr lang="en-US" dirty="0" smtClean="0"/>
              <a:t>The tasks assigned to individual members and groups.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89989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Taking Meeting Minutes</a:t>
            </a:r>
            <a:br>
              <a:rPr lang="en-US" sz="4000" b="1" dirty="0" smtClean="0">
                <a:solidFill>
                  <a:srgbClr val="C00000"/>
                </a:solidFill>
              </a:rPr>
            </a:b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276600"/>
            <a:ext cx="6591985" cy="2634622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chemeClr val="tx1"/>
                </a:solidFill>
              </a:rPr>
              <a:t>At some point your boss may ask you to take minutes at a meeting. This task isn’t reserved for secretaries only. Any person who attends a meeting may be asked to do this.</a:t>
            </a:r>
          </a:p>
          <a:p>
            <a:r>
              <a:rPr lang="en-US" dirty="0" smtClean="0"/>
              <a:t>Since the minutes will serve as an official record of what took place during the meeting, you must be very accurate.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6507" y="762000"/>
            <a:ext cx="7543799" cy="8382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S</a:t>
            </a:r>
            <a:r>
              <a:rPr lang="en-US" sz="2800" b="1" dirty="0" smtClean="0">
                <a:solidFill>
                  <a:srgbClr val="C00000"/>
                </a:solidFill>
              </a:rPr>
              <a:t>ome </a:t>
            </a:r>
            <a:r>
              <a:rPr lang="en-US" sz="2800" b="1" dirty="0">
                <a:solidFill>
                  <a:srgbClr val="C00000"/>
                </a:solidFill>
              </a:rPr>
              <a:t>pointers to help you master this </a:t>
            </a:r>
            <a:r>
              <a:rPr lang="en-US" sz="2800" b="1" dirty="0" smtClean="0">
                <a:solidFill>
                  <a:srgbClr val="C00000"/>
                </a:solidFill>
              </a:rPr>
              <a:t>skill: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sz="2000" b="1" dirty="0" smtClean="0">
                <a:solidFill>
                  <a:srgbClr val="C00000"/>
                </a:solidFill>
              </a:rPr>
              <a:t>Before the Meeting</a:t>
            </a:r>
          </a:p>
          <a:p>
            <a:pPr>
              <a:buNone/>
            </a:pPr>
            <a:endParaRPr lang="en-US" sz="2000" b="1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Choose your tool. Decide how you will take the notes. Pen and paper? Laptop computer? Recorder?</a:t>
            </a:r>
          </a:p>
          <a:p>
            <a:r>
              <a:rPr lang="en-US" dirty="0" smtClean="0"/>
              <a:t>Make sure your tool of choice is in working order and has a back up just in case.</a:t>
            </a:r>
          </a:p>
          <a:p>
            <a:r>
              <a:rPr lang="en-US" dirty="0" smtClean="0"/>
              <a:t>Use the meeting agenda to formulate an outline.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8236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During the Meeting</a:t>
            </a:r>
            <a:br>
              <a:rPr lang="en-US" b="1" dirty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      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Pass around an attendance sheet.</a:t>
            </a:r>
          </a:p>
          <a:p>
            <a:r>
              <a:rPr lang="en-US" dirty="0" smtClean="0"/>
              <a:t>Get a list of committee members and make sure you know who is who.</a:t>
            </a:r>
          </a:p>
          <a:p>
            <a:r>
              <a:rPr lang="en-US" dirty="0" smtClean="0"/>
              <a:t>Note the time the meeting begins.</a:t>
            </a:r>
          </a:p>
          <a:p>
            <a:r>
              <a:rPr lang="en-US" dirty="0" smtClean="0"/>
              <a:t>Don’t try to write down every single comment – just the main ideas.</a:t>
            </a:r>
          </a:p>
          <a:p>
            <a:r>
              <a:rPr lang="en-US" dirty="0" smtClean="0"/>
              <a:t>Your job is not to report every members’ comments</a:t>
            </a:r>
            <a:r>
              <a:rPr lang="en-US" dirty="0"/>
              <a:t>. Focus on decisions made, conclusions arrived at, issues confronted, opposing points of view, and votes taken.</a:t>
            </a:r>
          </a:p>
          <a:p>
            <a:r>
              <a:rPr lang="en-US" dirty="0"/>
              <a:t>You need to use words like approved, disapproved, motion, moved, resolution, and adjourned while taking minutes.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82369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After the Meeting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 up the minutes as soon as possible after the meeting, while everything is still fresh in your mind.</a:t>
            </a:r>
          </a:p>
          <a:p>
            <a:r>
              <a:rPr lang="en-US" dirty="0" smtClean="0"/>
              <a:t>Include the name of organization, name of committee, type of meeting, and purpose of meeting.</a:t>
            </a:r>
          </a:p>
          <a:p>
            <a:r>
              <a:rPr lang="en-US" dirty="0" smtClean="0"/>
              <a:t>Don’t forget to include the time the meeting began and ended.</a:t>
            </a:r>
          </a:p>
          <a:p>
            <a:r>
              <a:rPr lang="en-US" dirty="0" smtClean="0"/>
              <a:t>Proof read the minutes before submitting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8236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Format of Minutes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772401" cy="431102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Name of the organization</a:t>
            </a:r>
          </a:p>
          <a:p>
            <a:r>
              <a:rPr lang="en-US" dirty="0" smtClean="0"/>
              <a:t>The date, time, and place of meeting.</a:t>
            </a:r>
          </a:p>
          <a:p>
            <a:r>
              <a:rPr lang="en-US" dirty="0" smtClean="0"/>
              <a:t>Objectives  (</a:t>
            </a:r>
            <a:r>
              <a:rPr lang="en-US" dirty="0" err="1" smtClean="0"/>
              <a:t>eg</a:t>
            </a:r>
            <a:r>
              <a:rPr lang="en-US" dirty="0" smtClean="0"/>
              <a:t>. fifth meeting of the Board of Studies)</a:t>
            </a:r>
          </a:p>
          <a:p>
            <a:r>
              <a:rPr lang="en-US" dirty="0" smtClean="0"/>
              <a:t>Attendees</a:t>
            </a:r>
          </a:p>
          <a:p>
            <a:r>
              <a:rPr lang="en-US" dirty="0" smtClean="0"/>
              <a:t>Team Leader</a:t>
            </a:r>
          </a:p>
          <a:p>
            <a:r>
              <a:rPr lang="en-US" dirty="0" smtClean="0"/>
              <a:t>Apologies for Absence</a:t>
            </a:r>
          </a:p>
          <a:p>
            <a:pPr algn="just"/>
            <a:r>
              <a:rPr lang="en-US" dirty="0" smtClean="0"/>
              <a:t>Matters Arising  ( </a:t>
            </a:r>
            <a:r>
              <a:rPr lang="en-US" dirty="0" err="1" smtClean="0"/>
              <a:t>eg</a:t>
            </a:r>
            <a:r>
              <a:rPr lang="en-US" dirty="0" smtClean="0"/>
              <a:t>. minutes of the previous meeting whether </a:t>
            </a:r>
            <a:r>
              <a:rPr lang="en-US" dirty="0" smtClean="0"/>
              <a:t>there </a:t>
            </a:r>
            <a:r>
              <a:rPr lang="en-US" dirty="0"/>
              <a:t>is any extra information about a topic from the previous meeting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Discussion   (summary of discussion and decisions taken)</a:t>
            </a:r>
          </a:p>
          <a:p>
            <a:r>
              <a:rPr lang="en-US" dirty="0" smtClean="0"/>
              <a:t>Any Other </a:t>
            </a:r>
            <a:r>
              <a:rPr lang="en-US" dirty="0" smtClean="0"/>
              <a:t>Business</a:t>
            </a:r>
            <a:r>
              <a:rPr lang="en-US" b="1" dirty="0"/>
              <a:t> </a:t>
            </a:r>
            <a:r>
              <a:rPr lang="en-US" b="1" dirty="0" smtClean="0"/>
              <a:t>(</a:t>
            </a:r>
            <a:r>
              <a:rPr lang="en-US" dirty="0" smtClean="0"/>
              <a:t>Any </a:t>
            </a:r>
            <a:r>
              <a:rPr lang="en-US" dirty="0"/>
              <a:t>Other Business) - at the end of the meeting, people can ask to speak about any other topic not listed on the agenda.</a:t>
            </a:r>
          </a:p>
          <a:p>
            <a:r>
              <a:rPr lang="en-US" dirty="0" smtClean="0"/>
              <a:t>Conclusion (</a:t>
            </a:r>
            <a:r>
              <a:rPr lang="en-CA" dirty="0"/>
              <a:t>listing any unresolved topics needing future </a:t>
            </a:r>
            <a:r>
              <a:rPr lang="en-CA" dirty="0" smtClean="0"/>
              <a:t>discussion &amp; </a:t>
            </a:r>
            <a:r>
              <a:rPr lang="en-US" dirty="0" smtClean="0"/>
              <a:t>date</a:t>
            </a:r>
            <a:r>
              <a:rPr lang="en-US" dirty="0" smtClean="0"/>
              <a:t>, time, and place of the next meeting)</a:t>
            </a:r>
          </a:p>
          <a:p>
            <a:r>
              <a:rPr lang="en-US" dirty="0"/>
              <a:t> </a:t>
            </a:r>
            <a:r>
              <a:rPr lang="en-US" dirty="0" smtClean="0"/>
              <a:t>       Signature of the Secretary and the Team Leader (Chairman)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474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Activity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3352800"/>
            <a:ext cx="6591985" cy="255842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Students are put in groups and meeting roles are assigned.</a:t>
            </a:r>
          </a:p>
          <a:p>
            <a:r>
              <a:rPr lang="en-US" dirty="0" smtClean="0"/>
              <a:t>Students hold a mock meeting.</a:t>
            </a:r>
          </a:p>
          <a:p>
            <a:r>
              <a:rPr lang="en-US" dirty="0" smtClean="0"/>
              <a:t>Everyone must take </a:t>
            </a:r>
            <a:r>
              <a:rPr lang="en-US" u="sng" dirty="0" smtClean="0"/>
              <a:t>notes</a:t>
            </a:r>
            <a:r>
              <a:rPr lang="en-US" dirty="0" smtClean="0"/>
              <a:t> and participate.</a:t>
            </a:r>
          </a:p>
          <a:p>
            <a:r>
              <a:rPr lang="en-US" u="sng" dirty="0" smtClean="0"/>
              <a:t>Minutes</a:t>
            </a:r>
            <a:r>
              <a:rPr lang="en-US" dirty="0" smtClean="0"/>
              <a:t> are written later.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299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6155</TotalTime>
  <Words>899</Words>
  <Application>Microsoft Office PowerPoint</Application>
  <PresentationFormat>On-screen Show (4:3)</PresentationFormat>
  <Paragraphs>99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Algerian</vt:lpstr>
      <vt:lpstr>Arial</vt:lpstr>
      <vt:lpstr>Century Gothic</vt:lpstr>
      <vt:lpstr>Wingdings 3</vt:lpstr>
      <vt:lpstr>Wisp</vt:lpstr>
      <vt:lpstr>   Meeting Minutes </vt:lpstr>
      <vt:lpstr>What is a Meeting?</vt:lpstr>
      <vt:lpstr>Notice ?</vt:lpstr>
      <vt:lpstr>Notice for convening a meeting</vt:lpstr>
      <vt:lpstr>What is an Agenda?</vt:lpstr>
      <vt:lpstr>Format of an Agenda</vt:lpstr>
      <vt:lpstr>Sample: Notice and Agenda</vt:lpstr>
      <vt:lpstr>Minutes of Meeting</vt:lpstr>
      <vt:lpstr>Contents of Minutes</vt:lpstr>
      <vt:lpstr>Taking Meeting Minutes </vt:lpstr>
      <vt:lpstr>Some pointers to help you master this skill:</vt:lpstr>
      <vt:lpstr>During the Meeting </vt:lpstr>
      <vt:lpstr>After the Meeting</vt:lpstr>
      <vt:lpstr>Format of Minutes</vt:lpstr>
      <vt:lpstr>Activity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 201 TECHNICAL REPORT WRITING</dc:title>
  <dc:creator>Microsoft</dc:creator>
  <cp:lastModifiedBy>Administrator</cp:lastModifiedBy>
  <cp:revision>19</cp:revision>
  <dcterms:created xsi:type="dcterms:W3CDTF">2017-02-24T06:48:44Z</dcterms:created>
  <dcterms:modified xsi:type="dcterms:W3CDTF">2017-10-22T20:26:31Z</dcterms:modified>
</cp:coreProperties>
</file>